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A3400-9D3C-4AE9-833D-4E57E93F0438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FD086-9BF0-4C54-8DC6-D953AA1E9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л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85728"/>
            <a:ext cx="1371607" cy="114300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Gabriola" pitchFamily="82" charset="0"/>
              </a:rPr>
              <a:t>Инновации</a:t>
            </a:r>
            <a:endParaRPr lang="ru-RU" sz="4800" b="1" dirty="0"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785926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Gabriola" pitchFamily="82" charset="0"/>
              </a:rPr>
              <a:t>Городской кардиологический центр</a:t>
            </a:r>
            <a:endParaRPr lang="ru-RU" dirty="0">
              <a:solidFill>
                <a:schemeClr val="tx1"/>
              </a:solidFill>
              <a:latin typeface="Gabriola" pitchFamily="82" charset="0"/>
            </a:endParaRPr>
          </a:p>
        </p:txBody>
      </p:sp>
      <p:pic>
        <p:nvPicPr>
          <p:cNvPr id="1026" name="Picture 2" descr="C:\Users\User\Desktop\IMG_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06"/>
            <a:ext cx="9144000" cy="435769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42984"/>
            <a:ext cx="8821644" cy="3714776"/>
          </a:xfrm>
          <a:noFill/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применению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самопозиционирующейся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системы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стентирования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Xposition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ангиопластик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артерий с высоким риском и при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бифуркационных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стентированиях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участием главного внештатного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рентгенэндоваскулярного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хирурга  г. Минск, Беларусь,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кмн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зав. отд.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рентгенэндоваскулярной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хирургии УЗ «Первая городская клиническая больница» Черноглаз П.Ф.</a:t>
            </a:r>
          </a:p>
          <a:p>
            <a:pPr marL="0" indent="0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тотальным окклюзиям с привлечением врача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Сатору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Сумисуджи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Satoru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Sumitsuj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MD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FACC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Specially Appointed Associate Professor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Advanced Cardiovascular Therapeutics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Cardiology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Osaka University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Осака, Япония.</a:t>
            </a:r>
          </a:p>
          <a:p>
            <a:pPr marL="0" indent="0">
              <a:buFont typeface="Wingdings" pitchFamily="2" charset="2"/>
              <a:buChar char="q"/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1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рамках международных конференций в 2016 году проведены Мастер-классы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_inet\Desktop\images (1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86380" y="4357694"/>
            <a:ext cx="3857619" cy="2500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31749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500042"/>
            <a:ext cx="8715436" cy="2071702"/>
          </a:xfrm>
          <a:noFill/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замена аортального клапана бескаркасным  биологическим протезом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корня аорты  «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Freestyle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1 операция;</a:t>
            </a:r>
          </a:p>
          <a:p>
            <a:pPr marL="0" indent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имплантации 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скаффолдов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 хронической  окклюзии и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бифуркационных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поражениях коронарных сосудов (более 600 операций);</a:t>
            </a:r>
          </a:p>
          <a:p>
            <a:pPr marL="0" indent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интервенционное лечение хронических тотальных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окклюзионных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поражений коронарных артерий (около 10 случаев);</a:t>
            </a:r>
          </a:p>
          <a:p>
            <a:pPr marL="0" indent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проведение  объемной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эхокардиографии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3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формате (более 200 исследований).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0"/>
            <a:ext cx="8929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Инновации 2015г.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D:\desktop\Новая папка\Freesty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143248"/>
            <a:ext cx="350043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2649" t="21315" r="21369" b="24875"/>
          <a:stretch/>
        </p:blipFill>
        <p:spPr bwMode="auto">
          <a:xfrm>
            <a:off x="2500299" y="4500570"/>
            <a:ext cx="314327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AppData\Local\Temp\Rar$DIa0.309\rotational-atherectom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643182"/>
            <a:ext cx="5429288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:\D-3\2-PICTURES\IMG_20151210_1943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29132"/>
            <a:ext cx="2428860" cy="2615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3174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64291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Проведение 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эхокардиографии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объемной в 3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формате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1746" name="Picture 2" descr="F:\D-3\2-PICTURES\IMG_20151210_1943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928802"/>
            <a:ext cx="4286279" cy="4786346"/>
          </a:xfrm>
          <a:prstGeom prst="rect">
            <a:avLst/>
          </a:prstGeom>
          <a:noFill/>
        </p:spPr>
      </p:pic>
      <p:pic>
        <p:nvPicPr>
          <p:cNvPr id="31747" name="Picture 3" descr="F:\D-3\2-PICTURES\IMG_20151210_194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928802"/>
            <a:ext cx="4143404" cy="47863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714356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Высокотехнологичное ультразвуковое исследование, основой которого является построение объемной модели сердца и его структур.</a:t>
            </a: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Позволяет получить трехмерное изображение структур сердца  и детально оценивать имеющиеся нарушения.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-20150227-WA0001.jpg"/>
          <p:cNvPicPr/>
          <p:nvPr/>
        </p:nvPicPr>
        <p:blipFill>
          <a:blip r:embed="rId2" cstate="print"/>
          <a:srcRect r="3601" b="7230"/>
          <a:stretch>
            <a:fillRect/>
          </a:stretch>
        </p:blipFill>
        <p:spPr bwMode="auto">
          <a:xfrm>
            <a:off x="5143504" y="4500570"/>
            <a:ext cx="3571900" cy="2214578"/>
          </a:xfrm>
          <a:prstGeom prst="rect">
            <a:avLst/>
          </a:prstGeom>
          <a:noFill/>
        </p:spPr>
      </p:pic>
      <p:pic>
        <p:nvPicPr>
          <p:cNvPr id="11" name="Picture 2" descr="https://i.ytimg.com/vi/STR2SooSDIo/hq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85" t="3994" r="10391" b="8617"/>
          <a:stretch/>
        </p:blipFill>
        <p:spPr bwMode="auto">
          <a:xfrm>
            <a:off x="785786" y="1857364"/>
            <a:ext cx="3500462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miniavr.jpg"/>
          <p:cNvPicPr/>
          <p:nvPr/>
        </p:nvPicPr>
        <p:blipFill rotWithShape="1">
          <a:blip r:embed="rId4" cstate="print"/>
          <a:srcRect l="54029" t="3272" r="2904" b="26742"/>
          <a:stretch/>
        </p:blipFill>
        <p:spPr bwMode="auto">
          <a:xfrm>
            <a:off x="857224" y="4500570"/>
            <a:ext cx="3429024" cy="22145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57224" y="1428736"/>
            <a:ext cx="3500462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Стандартное АКШ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3505" y="1428736"/>
            <a:ext cx="3500462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Миниинвазивное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АКШ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5716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Миниинвазивные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операции аортокоронарного шунтирования через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торакотомный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доступ с целью добиться ранней реабилитации за счет малой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травматичности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Проведены 2 операции.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Интракоронарное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введение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левосимендана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 время операций на открытом сердце пациентам с низкой фракцией сердечного выброса,  3 случая.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0"/>
            <a:ext cx="8929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Инновации 2016г.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928802"/>
            <a:ext cx="35004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1124744"/>
            <a:ext cx="727280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НАШИ ВНЕДРЕНИЯ в кардиологии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Алгоритмы диагностики и купирования гипертонических кризов.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Алгоритм купирования гипертонических кризов при ОКС, нарушениях ритма, удлинении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QT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Алгоритм контроля ЧСС у больных с ХСН.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Алгоритм медикаментозного лечения резистентной  артериальной гипертензии.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282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Инновации</vt:lpstr>
      <vt:lpstr>Слайд 2</vt:lpstr>
      <vt:lpstr>Слайд 3</vt:lpstr>
      <vt:lpstr> Проведение  эхокардиографии объемной в 3D формате 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2017-01-12T06:25:53Z</dcterms:created>
  <dcterms:modified xsi:type="dcterms:W3CDTF">2017-01-13T03:30:16Z</dcterms:modified>
</cp:coreProperties>
</file>